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75" r:id="rId4"/>
    <p:sldId id="274" r:id="rId5"/>
    <p:sldId id="267" r:id="rId6"/>
    <p:sldId id="258" r:id="rId7"/>
    <p:sldId id="256" r:id="rId8"/>
    <p:sldId id="259" r:id="rId9"/>
    <p:sldId id="268" r:id="rId10"/>
    <p:sldId id="276" r:id="rId11"/>
    <p:sldId id="277" r:id="rId12"/>
    <p:sldId id="278" r:id="rId13"/>
    <p:sldId id="279" r:id="rId14"/>
    <p:sldId id="280" r:id="rId15"/>
    <p:sldId id="28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206680" cy="2543596"/>
          </a:xfrm>
        </p:spPr>
        <p:txBody>
          <a:bodyPr>
            <a:normAutofit/>
          </a:bodyPr>
          <a:lstStyle/>
          <a:p>
            <a:r>
              <a:rPr lang="ru-RU" b="1" dirty="0">
                <a:ln>
                  <a:solidFill>
                    <a:srgbClr val="0000FF"/>
                  </a:solidFill>
                </a:ln>
              </a:rPr>
              <a:t>Дистанционные </a:t>
            </a:r>
            <a:r>
              <a:rPr lang="ru-RU" b="1" dirty="0" smtClean="0">
                <a:ln>
                  <a:solidFill>
                    <a:srgbClr val="0000FF"/>
                  </a:solidFill>
                </a:ln>
              </a:rPr>
              <a:t>формы и средства взаимодействия с родителями в ДОУ</a:t>
            </a:r>
            <a:endParaRPr lang="ru-RU" b="1" dirty="0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221088"/>
            <a:ext cx="4320480" cy="165618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l"/>
            <a:r>
              <a:rPr lang="ru-RU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Старший воспитатель МБДОУ №13 «</a:t>
            </a:r>
            <a:r>
              <a:rPr lang="ru-RU" b="1" dirty="0" err="1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 г.Железногорск Красноярский край</a:t>
            </a:r>
          </a:p>
          <a:p>
            <a:pPr algn="l"/>
            <a:r>
              <a:rPr lang="ru-RU" b="1" dirty="0" err="1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Слабнина</a:t>
            </a:r>
            <a:r>
              <a:rPr lang="ru-RU" b="1" dirty="0" smtClean="0">
                <a:ln>
                  <a:solidFill>
                    <a:srgbClr val="0000CC"/>
                  </a:solidFill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Ирина Анатольевна</a:t>
            </a:r>
          </a:p>
          <a:p>
            <a:pPr algn="l"/>
            <a:endParaRPr lang="ru-RU" dirty="0">
              <a:ln>
                <a:solidFill>
                  <a:srgbClr val="0000CC"/>
                </a:solidFill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01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 – занятия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дистанционные лекции, конференции, семинары, мастер – классы и другие формы, проводимые с помощью средств коммуникаций  и других возможностей интернета позволяющих родителям обращаться к информации и взаимодействовать с другими участниками диалога , в удобное для себя время;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телеконференции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взаимодействия, организованные на основе списков рассылки с использованием электронной почты;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истанционное обучение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учебные материалы высылаются по электронной почте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педагогического просвещения родителей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63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16832"/>
            <a:ext cx="7596832" cy="4209331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(«Одноклассники», «В контакте»)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использоваться еще задолго до того, как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перешли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 самоизоляции, до того, как началась пандемия, связанная с распространением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странице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соцсетях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размещают полезную информацию для родителей: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свежиме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новости, объявления, консультации, да и просто рассказывают о прошедшем дне и событиях дошкольников. Преимущество этих групп также заключается в том, что их можно сделать «закрытыми», где информацию могут видеть непосредственно родители воспитанников, чтобы никто посторонний не увидел фотографии и видео с детьми.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распространенные дистанционные средства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115616" y="1628801"/>
            <a:ext cx="7272808" cy="4392488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Мессенджеры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мессенджеров родители могут получать рекомендации от воспитателя, общаться виртуально, не выходя из дома, что позволяет не терять связь между семьей и садом. Мессенджеры помогают обратную связь, то есть любой родитель может задать вопрос в письменной форме и получить онлайн рекомендацию, уточнить информацию по любому интересующему аспекту. Чтобы не происходило недопонимания и конфликтных ситуаций в чатах, необходимо познакомить родителей с правилами виртуального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5507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899593" y="2132856"/>
            <a:ext cx="7632848" cy="374441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(«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обильное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при помощи которого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воспитанников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позволяет помимо общения и обмена информацией, легко и удобно снимать креативные фото, прямые эфиры и видеоролики, редактировать их, а также делиться ими с подписчиками,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 родителями.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556791"/>
            <a:ext cx="7272808" cy="4078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Видеоконференции (Программа «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Zoom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»)</a:t>
            </a:r>
            <a:endParaRPr lang="ru-RU" sz="2000" b="1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помощи сервиса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беспроводного взаимодействия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 </a:t>
            </a:r>
            <a:r>
              <a:rPr lang="ru-RU" dirty="0">
                <a:solidFill>
                  <a:srgbClr val="26262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разработанного 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компанией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Zoom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Video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Communications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проводятсяродительские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собрания. Подготовка к ним происходит также, как и при обычном формате. Заранее продумывается оповещение, ход мероприятия, готовится сообщение, презентация, актуальные вопросы обсуждают в реальном времени. Преимущество дистанционных родительских собраний заключается в экономии времени, удобном формате (можно выходить в конференцию из дома, машины или офиса), что позволяет достичь большей оперативности во взаимодействии, сделать родителей более активными участниками в жизни ребенка и повысить удовлетворенность от собраний.</a:t>
            </a:r>
            <a:endParaRPr lang="ru-RU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3528392"/>
          </a:xfrm>
        </p:spPr>
        <p:txBody>
          <a:bodyPr>
            <a:normAutofit/>
          </a:bodyPr>
          <a:lstStyle/>
          <a:p>
            <a:pPr marL="342900" lvl="0" indent="-342900" algn="l" defTabSz="457200">
              <a:spcBef>
                <a:spcPts val="1000"/>
              </a:spcBef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   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С помощью дистанционных форм взаимодействия воспитатели и специалисты формируют у родителей положительную мотивацию к участию в образовательной деятельности и жизни детского сада в целом. Кроме того такая системная работа будет способствовать повышению качества воспитательно – образовательного процесса.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404663"/>
            <a:ext cx="6417734" cy="1008113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90689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СПАСИБО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ЗА 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ВНИМАНИЕ!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3" y="1215960"/>
            <a:ext cx="6624736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Актуальность: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276872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 детский сад – это две важные структуры для ребенка, которые взаимосвязаны между собой. Семья – это самая первая школа воспитания растущего человека, где он учится любить, радоваться, сочувствовать. Педагогическая система без семьи – это абстракция.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педагогов дошкольной образовательной организации на сегодняшний день заключается в оказании профессиональной помощи семье в воспитании детей, при этом не подменяя ее, а дополняя и обеспечивая более полную реализацию ее воспитательных функций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 (законными представителями) – это очень сложная и важная часть деятельности педагогов. И порой с родителями работать даже сложнее, чем с детьми. Проблема взаимодействия детского сада и семьи в последнее время попадает в разряд самых актуальных. Так получается, что современная жизнь, современные проблемы диктуют нам свои условия. Так сложилось, что многие традиционные и часто используемые формы взаимодействия с родителями в настоящий момент для воспитателя стали просто недоступны. В ДОО, в связи с ограничительными мерами, связанными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инфекцией, запрещены массовые мероприятия, совместные с родителями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развлечения, родительские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привычные формы взаимодействия.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700808"/>
            <a:ext cx="75608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Поэтому на сегодняшний день самыми актуальными и востребованными являются дистанционные формы сотрудничества с семьей. Они значительно расширяют возможности эффективного общения с родителями, оказания им своевременной помощи в вопросах развития и воспитания детей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28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Users\sergey\Desktop\Дистанционные образовательные технологии. Федаева Н.К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1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7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587694" cy="3811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3500" b="1" dirty="0">
                <a:latin typeface="Times New Roman"/>
                <a:ea typeface="Times New Roman"/>
              </a:rPr>
              <a:t>Цель дистанционных образовательных </a:t>
            </a:r>
            <a:r>
              <a:rPr lang="ru-RU" sz="3500" b="1" dirty="0" smtClean="0">
                <a:latin typeface="Times New Roman"/>
                <a:ea typeface="Times New Roman"/>
              </a:rPr>
              <a:t>технологий:</a:t>
            </a:r>
          </a:p>
          <a:p>
            <a:pPr marL="285750" lvl="0" indent="-28575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педагогической поддержки родителям в удаленном доступе, помощи в подборе актуальной информации. </a:t>
            </a:r>
          </a:p>
          <a:p>
            <a:pPr marL="285750" lvl="0" indent="-28575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вовлечь родителей в образовательный процесс, дать возможность продуктивно проводить досуг с детьми.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5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100" name="Picture 4" descr="C:\Users\sergey\Desktop\Технология. Поиск Успех. 2020\bezopasni_internet_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74" t="27832" r="23981" b="5761"/>
          <a:stretch/>
        </p:blipFill>
        <p:spPr bwMode="auto">
          <a:xfrm>
            <a:off x="2555776" y="3816877"/>
            <a:ext cx="3240360" cy="292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80728"/>
            <a:ext cx="8208912" cy="916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</a:rPr>
              <a:t>Задачи:</a:t>
            </a:r>
            <a:endParaRPr lang="ru-RU" sz="4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611560" y="1992708"/>
            <a:ext cx="7920880" cy="345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и эффективности образования путём внедрения дистанционных технологий;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потребностей родителей и детей в получении образования;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дошкольникам возможности освоения образовательных программ непосредственно на дому или по месту временного пребывания;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компетентности родителей;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ru-RU" dirty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548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3167390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11521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3816424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611560" y="3284984"/>
            <a:ext cx="3885827" cy="2841179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1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установления оптимального режима обучения, с учетом особенностей ребенка.</a:t>
            </a:r>
          </a:p>
          <a:p>
            <a:r>
              <a:rPr lang="ru-RU" sz="1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сами определяют, в какое время ребенку удобнее занимается, какой промежуток дня наиболее продуктивен для занятий.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499992" y="2276873"/>
            <a:ext cx="4104456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НЕДОСТАТКИ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644008" y="3167390"/>
            <a:ext cx="3895217" cy="3100085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участие родителей</a:t>
            </a:r>
          </a:p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авторитета воспитателя</a:t>
            </a:r>
          </a:p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 имеют возможность получения дистанционного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общения со сверстниками</a:t>
            </a:r>
          </a:p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Детям приходится много времени проводить за компьютером.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67727" y="623021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7" y="1858938"/>
            <a:ext cx="776603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дистанционного взаимодействия с семьями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78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426</TotalTime>
  <Words>756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Дистанционные формы и средства взаимодействия с родителями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Дистанционное обучение</vt:lpstr>
      <vt:lpstr>Варианты дистанционного взаимодействия с семьями</vt:lpstr>
      <vt:lpstr>Варианты психолого – педагогического просвещения родителей</vt:lpstr>
      <vt:lpstr>Самые распространенные дистанционные средства взаимодействия с родителями</vt:lpstr>
      <vt:lpstr>Презентация PowerPoint</vt:lpstr>
      <vt:lpstr>Презентация PowerPoint</vt:lpstr>
      <vt:lpstr>Презентация PowerPoint</vt:lpstr>
      <vt:lpstr>    С помощью дистанционных форм взаимодействия воспитатели и специалисты формируют у родителей положительную мотивацию к участию в образовательной деятельности и жизни детского сада в целом. Кроме того такая системная работа будет способствовать повышению качества воспитательно – образовательного процесса.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User</cp:lastModifiedBy>
  <cp:revision>45</cp:revision>
  <dcterms:created xsi:type="dcterms:W3CDTF">2020-05-11T11:27:07Z</dcterms:created>
  <dcterms:modified xsi:type="dcterms:W3CDTF">2022-02-03T05:30:40Z</dcterms:modified>
</cp:coreProperties>
</file>